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32" r:id="rId3"/>
    <p:sldMasterId id="2147483744" r:id="rId4"/>
    <p:sldMasterId id="2147483756" r:id="rId5"/>
    <p:sldMasterId id="2147483768" r:id="rId6"/>
    <p:sldMasterId id="2147483780" r:id="rId7"/>
    <p:sldMasterId id="2147483792" r:id="rId8"/>
    <p:sldMasterId id="2147484106" r:id="rId9"/>
    <p:sldMasterId id="2147484110" r:id="rId10"/>
  </p:sldMasterIdLst>
  <p:notesMasterIdLst>
    <p:notesMasterId r:id="rId24"/>
  </p:notesMasterIdLst>
  <p:sldIdLst>
    <p:sldId id="294" r:id="rId11"/>
    <p:sldId id="295" r:id="rId12"/>
    <p:sldId id="296" r:id="rId13"/>
    <p:sldId id="297" r:id="rId14"/>
    <p:sldId id="298" r:id="rId15"/>
    <p:sldId id="305" r:id="rId16"/>
    <p:sldId id="307" r:id="rId17"/>
    <p:sldId id="308" r:id="rId18"/>
    <p:sldId id="310" r:id="rId19"/>
    <p:sldId id="309" r:id="rId20"/>
    <p:sldId id="311" r:id="rId21"/>
    <p:sldId id="313" r:id="rId22"/>
    <p:sldId id="314" r:id="rId23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atangChe" pitchFamily="49" charset="-127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E24"/>
    <a:srgbClr val="125243"/>
    <a:srgbClr val="7EE2CA"/>
    <a:srgbClr val="99FF66"/>
    <a:srgbClr val="99CC00"/>
    <a:srgbClr val="336600"/>
    <a:srgbClr val="821010"/>
    <a:srgbClr val="0000FF"/>
    <a:srgbClr val="9933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2" autoAdjust="0"/>
    <p:restoredTop sz="94805" autoAdjust="0"/>
  </p:normalViewPr>
  <p:slideViewPr>
    <p:cSldViewPr>
      <p:cViewPr>
        <p:scale>
          <a:sx n="66" d="100"/>
          <a:sy n="66" d="100"/>
        </p:scale>
        <p:origin x="-1036" y="-2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0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6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18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D54B4EE1-4A50-44BE-B01E-CA47524D32AF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1034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18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218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18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53921259-A701-49F8-92E4-42C53F4795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639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ADFED-A004-406E-9EB4-9FA12B512626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61FBC-0B52-4739-941F-893940E730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4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9D8C7-DED6-4A79-BAFD-268F71E1530C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A3B43-DB5B-4340-94A6-C49443CEF8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352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E9C50-8F98-492D-8821-D461AC7A3368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423EC-88FF-47F4-A60E-158527D45D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40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8B9C4-1806-4050-8031-C6E5F5708E3E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D945F-6572-467C-A4FA-7BACE51D0B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789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279D7-D093-4380-AD26-1FCC0B43AEF5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12578-E2D6-4017-BE9E-35CD3FCF3F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085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8A433-9E28-4403-80F8-B46E4C0CACDF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5C52A-CBD8-455D-97B4-0BE87914EB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01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3A16A-CBDC-424B-B25D-DE6D2B0031DC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9AF9A-838C-4359-80EF-15C9D4DCAA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866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D659A-5EE2-43B8-AF08-A1D32146E476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0CBDA-814A-470C-A487-F0EA1A0A78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999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60677-B8A4-4848-9A9D-88361635CF5B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441F9-55FB-483D-91BD-444F8360BD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89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E4736-64B5-4707-95E5-59B317CAA11E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2F65A-1B95-4076-8FB8-28810688F5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87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DA3C0-6807-4930-AC8E-EEE89640DBA2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59C24-08DE-4D2B-9B4F-968B9DFCE4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745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36F54-9754-4820-8F0C-EA41F0F5234A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09450-10BE-4D16-97E1-F6F7625C80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53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6BCA0-C685-45EB-8C1D-01C4E1AC14F8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DBA6A-B66B-42C1-AD0F-8ECE6C894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02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ED89C-B1DC-480C-BAE5-067ED92EB25B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291E0-FDA4-4CE0-B1D6-7D6D9E7ABA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12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184CA-E5FC-4EEE-AAAF-8D47EBD2C8A5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B9096-9D5A-4FA1-9B03-7DA449D576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825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CD2DB-2251-44E2-819A-48C1A541E0F2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E935A-83F2-49C0-B329-041FD7F408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69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C0526-E580-4A4B-8710-EC1C5BFA9D69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E6940-6EBB-4F56-BFD6-DD6EB5D482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40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6A4F8-52A0-4BE2-B4E1-2D1C22B95778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A03E-1CDA-409C-BA59-2CB7BECF1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32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DB825-4E19-4CD0-9F4A-203526AE1850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D5D88-5B4B-4B09-9E1F-457C964EE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80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44BD9-096E-4063-8AC8-DB0C1E2E285C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ADCF4-AAB5-4EB5-A0D9-B3D04F3C59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482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A8741-F1A8-4875-BD48-F5020674139A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952F8-F9AC-406A-9BC8-816D06E542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440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A2164-1396-4B8A-85E8-2C20F2487086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8A9BA-AB55-415F-83D7-E6DE1C98AB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433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BAEC3-12C9-42FD-92C4-D37F6D58B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759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5559B-80C9-485B-95E7-956B7E4467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958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86CA1-A2DA-4007-A680-ACFC37292B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46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83350-81EB-4C8D-BA5F-A701DD4AF7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581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D164E-44CF-475B-A2D9-C02A61D277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3436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7948B-EEB2-4B74-9823-E96A58B78D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684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286F6F-C566-4B27-9E9C-D440E0F4E0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307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5CC81-EEB8-4152-8957-8DC1C0C2E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613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FA63C-CF72-4C09-A201-AF4508808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29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FF8B6-3C12-4EF2-BC3C-B9DB9DADC7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987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D9DFF-02E5-45B5-9B9C-E0542B9CB1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155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FE70B-2520-4267-AA4D-70181EEB04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0152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9CCF1-CD06-4C4B-BBEF-8B617B294F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732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322C2-5AE2-4EA0-94E4-FF071F091C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247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5D997-83F7-4A7D-8709-0A2C6EB37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672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3FE19-8F40-405C-A1F7-CCB900E587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777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A0706-D026-4263-B526-7A3BB26992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361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BA04A-C2DE-4321-8CC6-A4EFD8AF7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146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1C438-1705-4CA0-A94C-8707461C59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699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A61D-0DE2-417E-9627-AEA93BB61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9445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45F9D-585B-47BA-9B18-610F1DC17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035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9443C-BB7C-41B5-B8B6-B7B2300B08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8449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03DB5-AC52-4086-AB79-CBC4181E4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713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C31E3-1903-4936-A54E-824A8E9233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616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64FC3-D28A-44D9-98B7-045D36362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310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86E65-399E-4F10-8668-367D0B3B60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949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8B2D8-4D8C-41AC-ADFD-82A01E12B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5311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7348D-36C8-45EF-811F-BF1D47083B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872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0D320-D191-4A1D-BDE5-EF9104932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434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0A8C0-70D6-4AED-AA6C-8B82C4DD7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1135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F0831-330E-45D5-A49A-4C27F608D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185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0FA79-B5B1-40D6-A140-E3F425CDB0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699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D78B7-D923-4D5D-A5D1-15EADFB57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687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1BE4E-0410-4D71-8F17-9F1A6A2FFC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508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EC453-324F-4BDF-A7CF-717B616DD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380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912E5-C1CD-45DC-94F4-57DFA2140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967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C9A51-6B40-4062-AB7D-9086F4D52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659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21FB8-C6CE-44E4-A9A3-70D3657B8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6361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82DB6-8919-4409-96F9-1590DBC8E7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828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E44F8-4C43-4F9E-B6EE-6228F6618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6325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C3707-54AD-452B-BD2B-C526DA1493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41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151A6-2196-46C3-BA6B-F3B6B95807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628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3D55A-9C92-4834-B613-78112D0200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999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C45A29-2315-48BB-9670-8274E5D3F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7324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F5D03-2DD5-4E4B-88FC-6CE771B78D42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987D1-38CE-4E93-9E5F-12A73CAC6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9334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C157E-E123-4836-8D70-D9F2C9BA497E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112CD-085A-4469-8497-B8C4D812F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168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FDCB7-3F53-4BF5-8BF9-85BEDEB1C275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26956-ED3A-4C2E-877E-FFA523BA75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258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DC86D-61A4-42B6-B3C7-8067E767E25B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F5A95-D22B-43C8-A67B-BA3A64DCFC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51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E63D1-A8BF-4A4F-9F8A-883ED6C2C035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3B252-DE54-4CEF-95EF-30A917AB09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1401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FE9B0-3C62-4F2A-9836-2EFBDB6DDCAE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A602C-7CF3-45B6-B902-CAE8957800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9121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2A7F2-508D-4D2F-85E9-F6EDF247EAD8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659CB-B788-46D0-A041-8A8EB6E8CC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0684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403E3-A765-4C5E-98B9-3C5D01E4664E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6FD23-5C32-442C-8858-BC6983DFB3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993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35227-0990-4D6E-B994-87267C8A188E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77597-44E2-4E3C-8EA8-A5A00FC6F2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657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E6815-AE99-4200-AA00-60F840DB5645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15809-EBA2-461F-8F46-D0856AF904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38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D8216-6592-4063-9CCD-A66764B3EC69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C81D2-7D95-415A-B38B-A46832534D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004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D283B-5533-43C3-A7F0-1DD5C42E8ACB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94B88-D288-4851-AEA6-307717A28D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26945"/>
      </p:ext>
    </p:extLst>
  </p:cSld>
  <p:clrMapOvr>
    <a:masterClrMapping/>
  </p:clrMapOvr>
  <p:transition spd="slow">
    <p:zoom dir="in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50985-7F8A-461F-8984-C1BBA2B10C9C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DE104-1163-4695-8509-ED6F5B14EC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96030"/>
      </p:ext>
    </p:extLst>
  </p:cSld>
  <p:clrMapOvr>
    <a:masterClrMapping/>
  </p:clrMapOvr>
  <p:transition spd="slow">
    <p:zoom dir="in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7162F-1E40-46C4-BE77-CFA2F81AE5B7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623D0-80F1-4DD9-A325-8AD760186C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02102"/>
      </p:ext>
    </p:extLst>
  </p:cSld>
  <p:clrMapOvr>
    <a:masterClrMapping/>
  </p:clrMapOvr>
  <p:transition spd="slow">
    <p:zoom dir="in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15A59-655B-45D5-9EE0-E95E7C8A7FDF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21318-DBDE-4580-9AA5-E26570136A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929470"/>
      </p:ext>
    </p:extLst>
  </p:cSld>
  <p:clrMapOvr>
    <a:masterClrMapping/>
  </p:clrMapOvr>
  <p:transition spd="slow">
    <p:zoom dir="in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986D2-7807-4EAD-971F-AD6702335ADA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79CD4-CC82-44E6-A431-152902B788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61619"/>
      </p:ext>
    </p:extLst>
  </p:cSld>
  <p:clrMapOvr>
    <a:masterClrMapping/>
  </p:clrMapOvr>
  <p:transition spd="slow">
    <p:zoom dir="in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9FEB1-9166-4D65-A59F-45433B109784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ED431-F155-44FE-AC08-3B5CDB30C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46721"/>
      </p:ext>
    </p:extLst>
  </p:cSld>
  <p:clrMapOvr>
    <a:masterClrMapping/>
  </p:clrMapOvr>
  <p:transition spd="slow">
    <p:zoom dir="in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6DCA6-0DD7-4182-B7BE-9011ED11173B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9097C-0CCE-4895-AB16-734FA4C6B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275634"/>
      </p:ext>
    </p:extLst>
  </p:cSld>
  <p:clrMapOvr>
    <a:masterClrMapping/>
  </p:clrMapOvr>
  <p:transition spd="slow">
    <p:zoom dir="in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79CB3-92AF-4DAE-AA9B-D548F3804CC5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3B9E2-8686-41D2-A749-11A4B92259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88011"/>
      </p:ext>
    </p:extLst>
  </p:cSld>
  <p:clrMapOvr>
    <a:masterClrMapping/>
  </p:clrMapOvr>
  <p:transition spd="slow">
    <p:zoom dir="in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A4A16-6067-4C96-B4F2-243225B09D6B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0558F-09D2-41BE-B870-2F4B9A550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91870"/>
      </p:ext>
    </p:extLst>
  </p:cSld>
  <p:clrMapOvr>
    <a:masterClrMapping/>
  </p:clrMapOvr>
  <p:transition spd="slow">
    <p:zoom dir="in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F4D26-3E9D-49FF-9F78-6AA63A12C44E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E7396-FBC0-40E3-96AE-44670924B1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80079"/>
      </p:ext>
    </p:extLst>
  </p:cSld>
  <p:clrMapOvr>
    <a:masterClrMapping/>
  </p:clrMapOvr>
  <p:transition spd="slow">
    <p:zoom dir="in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752A7-A2CE-4DEF-9F0D-99BFDC7C2E77}" type="datetimeFigureOut">
              <a:rPr lang="en-US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D06BE-12EF-4603-AE53-F2F261554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02296"/>
      </p:ext>
    </p:extLst>
  </p:cSld>
  <p:clrMapOvr>
    <a:masterClrMapping/>
  </p:clrMapOvr>
  <p:transition spd="slow">
    <p:zoom dir="in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33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25133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134AA-59C1-48C0-A378-7CE09DB4B401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62BDE-9D9E-46FC-9221-F185105404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25745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9F801-1CC7-45B5-A8BB-B326C2160C71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589B2-E4BF-483A-8D30-93186BE30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2167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FFE4C-8EE9-407E-91DB-BD40230484B0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45BBF-5D97-4A02-9FCA-E532C55D5B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85292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674FC-EB48-4294-8CA6-F83B0CE6AF1A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F8701-3C1B-4824-9E0D-EE935BC257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46613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3D893-D1E1-461C-AB85-F140BC7440D4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CEBBE-2AD7-4C52-8A47-B227875B7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14606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AE47C-8774-42DC-984C-4AB58401DD3A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08242-0E17-4A09-9322-DB6E199C2E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860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F1DFF-0A52-4E03-B10F-2E13348181C1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77712-9110-491F-B4EF-F901315F07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93311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F0F0E-0B00-4007-B482-0FEFF969336D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65FA3-F6B9-4140-9388-A5488A681B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08292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8843B-A9D6-438A-9D50-E0504E40CBED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55043-B67D-4BAA-A4CE-DE168909C0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74428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29A26-2D97-48B4-AABF-B34A5F9C36F0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CE97C-136A-45DE-B64F-0BA159D53D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0779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3E8E5-81DF-4B09-9E20-78DB5A0A38FC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91994-44A7-4B62-BF38-81AB401164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47955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BC3A5-1B42-4FC4-BFE1-E3375E62893B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0A79B-9D96-4F75-877D-2841820288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05879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9FE40-4359-4065-99FF-88E384799281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DFD4F-CB99-4D38-95DA-788106D18B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57236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C8756-24AB-41D7-B9EC-FECC9B98DAD8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DBA33-03CB-4F1A-B5D7-3909C5F42B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10244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5136F-902B-44D8-AE90-016034E33022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70F7A-220B-4548-9472-767A373BE5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38327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21106-F1FB-4F23-AA1A-40490EC83F94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A3286-626C-4795-A82D-10F524C236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69741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801DD-B877-4E72-A2DF-24C58812A138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510B9-DDD2-47F6-AE79-455CEE1365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77145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846CE-5246-4DD5-8812-0BE7021CD558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411AC-E7FC-4FC5-9B3C-224F4A75D4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89371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A0615-5650-4394-B3A4-9335F1BBC035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D01DA-CB38-45AA-9DC7-6D41C1039A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32183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96B13-D678-418E-B25C-C77922683311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FE0AD-6449-4BFE-BE4C-31A9DA0546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20189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B478C-E5ED-4A83-BC0B-9E3BCAA6B6C3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795F5-4411-4E2B-9C14-C4FE08994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42166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40EF5-2725-4FD4-B56F-439C61230B4B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4D236-02E8-4748-A1FB-2295861D9A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943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1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E07D6CAC-D7AE-44EB-BFD5-E927656120E1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6250E4D2-F6D1-483B-9E7D-71332D0F25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92" r:id="rId1"/>
    <p:sldLayoutId id="2147485693" r:id="rId2"/>
    <p:sldLayoutId id="2147485694" r:id="rId3"/>
    <p:sldLayoutId id="2147485695" r:id="rId4"/>
    <p:sldLayoutId id="2147485696" r:id="rId5"/>
    <p:sldLayoutId id="2147485697" r:id="rId6"/>
    <p:sldLayoutId id="2147485698" r:id="rId7"/>
    <p:sldLayoutId id="2147485699" r:id="rId8"/>
    <p:sldLayoutId id="2147485700" r:id="rId9"/>
    <p:sldLayoutId id="2147485701" r:id="rId10"/>
    <p:sldLayoutId id="21474857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2C7BAA93-FDBB-4763-835E-2F568BC1AF96}" type="datetimeFigureOut">
              <a:rPr lang="en-US"/>
              <a:pPr>
                <a:defRPr/>
              </a:pPr>
              <a:t>11/10/2013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>
                    <a:shade val="9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D819026F-BDDD-40F3-A23E-9C0C42365062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91" r:id="rId1"/>
    <p:sldLayoutId id="2147485792" r:id="rId2"/>
    <p:sldLayoutId id="2147485793" r:id="rId3"/>
    <p:sldLayoutId id="2147485794" r:id="rId4"/>
    <p:sldLayoutId id="2147485795" r:id="rId5"/>
    <p:sldLayoutId id="2147485796" r:id="rId6"/>
    <p:sldLayoutId id="2147485797" r:id="rId7"/>
    <p:sldLayoutId id="2147485798" r:id="rId8"/>
    <p:sldLayoutId id="2147485799" r:id="rId9"/>
    <p:sldLayoutId id="2147485800" r:id="rId10"/>
    <p:sldLayoutId id="214748580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5F16A5C7-0C9F-484C-B4B4-DF538E2C0C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03" r:id="rId1"/>
    <p:sldLayoutId id="2147485704" r:id="rId2"/>
    <p:sldLayoutId id="2147485705" r:id="rId3"/>
    <p:sldLayoutId id="2147485706" r:id="rId4"/>
    <p:sldLayoutId id="2147485707" r:id="rId5"/>
    <p:sldLayoutId id="2147485708" r:id="rId6"/>
    <p:sldLayoutId id="2147485709" r:id="rId7"/>
    <p:sldLayoutId id="2147485710" r:id="rId8"/>
    <p:sldLayoutId id="2147485711" r:id="rId9"/>
    <p:sldLayoutId id="2147485712" r:id="rId10"/>
    <p:sldLayoutId id="214748571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625AEE44-AE21-4AFC-AF86-F84C73064E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14" r:id="rId1"/>
    <p:sldLayoutId id="2147485715" r:id="rId2"/>
    <p:sldLayoutId id="2147485716" r:id="rId3"/>
    <p:sldLayoutId id="2147485717" r:id="rId4"/>
    <p:sldLayoutId id="2147485718" r:id="rId5"/>
    <p:sldLayoutId id="2147485719" r:id="rId6"/>
    <p:sldLayoutId id="2147485720" r:id="rId7"/>
    <p:sldLayoutId id="2147485721" r:id="rId8"/>
    <p:sldLayoutId id="2147485722" r:id="rId9"/>
    <p:sldLayoutId id="2147485723" r:id="rId10"/>
    <p:sldLayoutId id="214748572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CAD6E5ED-627A-4D09-ABB5-B9488204C7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25" r:id="rId1"/>
    <p:sldLayoutId id="2147485726" r:id="rId2"/>
    <p:sldLayoutId id="2147485727" r:id="rId3"/>
    <p:sldLayoutId id="2147485728" r:id="rId4"/>
    <p:sldLayoutId id="2147485729" r:id="rId5"/>
    <p:sldLayoutId id="2147485730" r:id="rId6"/>
    <p:sldLayoutId id="2147485731" r:id="rId7"/>
    <p:sldLayoutId id="2147485732" r:id="rId8"/>
    <p:sldLayoutId id="2147485733" r:id="rId9"/>
    <p:sldLayoutId id="2147485734" r:id="rId10"/>
    <p:sldLayoutId id="214748573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543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72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0564922D-B032-4AAA-9DEF-0E78F498A0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36" r:id="rId1"/>
    <p:sldLayoutId id="2147485737" r:id="rId2"/>
    <p:sldLayoutId id="2147485738" r:id="rId3"/>
    <p:sldLayoutId id="2147485739" r:id="rId4"/>
    <p:sldLayoutId id="2147485740" r:id="rId5"/>
    <p:sldLayoutId id="2147485741" r:id="rId6"/>
    <p:sldLayoutId id="2147485742" r:id="rId7"/>
    <p:sldLayoutId id="2147485743" r:id="rId8"/>
    <p:sldLayoutId id="2147485744" r:id="rId9"/>
    <p:sldLayoutId id="2147485745" r:id="rId10"/>
    <p:sldLayoutId id="21474857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6EF5A9AA-BE94-4A7B-A315-D187C6CCB2AC}" type="datetimeFigureOut">
              <a:rPr lang="en-US"/>
              <a:pPr>
                <a:defRPr/>
              </a:pPr>
              <a:t>11/10/2013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>
                    <a:shade val="9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BE7E66D1-0733-46D1-982D-2E9D5F22A323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02" r:id="rId1"/>
    <p:sldLayoutId id="2147485803" r:id="rId2"/>
    <p:sldLayoutId id="2147485804" r:id="rId3"/>
    <p:sldLayoutId id="2147485805" r:id="rId4"/>
    <p:sldLayoutId id="2147485806" r:id="rId5"/>
    <p:sldLayoutId id="2147485807" r:id="rId6"/>
    <p:sldLayoutId id="2147485808" r:id="rId7"/>
    <p:sldLayoutId id="2147485809" r:id="rId8"/>
    <p:sldLayoutId id="2147485810" r:id="rId9"/>
    <p:sldLayoutId id="2147485811" r:id="rId10"/>
    <p:sldLayoutId id="214748581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B997CF71-0BC4-43C0-9929-C685350DA369}" type="datetimeFigureOut">
              <a:rPr lang="en-US"/>
              <a:pPr>
                <a:defRPr/>
              </a:pPr>
              <a:t>11/10/2013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>
                    <a:shade val="9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CD0625DA-A021-4A2E-BBBB-4BDC821F1F23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13" r:id="rId1"/>
    <p:sldLayoutId id="2147485814" r:id="rId2"/>
    <p:sldLayoutId id="2147485815" r:id="rId3"/>
    <p:sldLayoutId id="2147485816" r:id="rId4"/>
    <p:sldLayoutId id="2147485817" r:id="rId5"/>
    <p:sldLayoutId id="2147485818" r:id="rId6"/>
    <p:sldLayoutId id="2147485819" r:id="rId7"/>
    <p:sldLayoutId id="2147485820" r:id="rId8"/>
    <p:sldLayoutId id="2147485821" r:id="rId9"/>
    <p:sldLayoutId id="2147485822" r:id="rId10"/>
    <p:sldLayoutId id="2147485823" r:id="rId11"/>
  </p:sldLayoutIdLst>
  <p:transition spd="slow">
    <p:zoom dir="in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30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5030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503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C88519F9-A83C-42A0-ADEF-4ECC1D7D8C17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12503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503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440D76F2-042C-49A9-B2E0-6966C52103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762" r:id="rId1"/>
    <p:sldLayoutId id="2147485763" r:id="rId2"/>
    <p:sldLayoutId id="2147485764" r:id="rId3"/>
    <p:sldLayoutId id="2147485765" r:id="rId4"/>
    <p:sldLayoutId id="2147485766" r:id="rId5"/>
    <p:sldLayoutId id="2147485767" r:id="rId6"/>
    <p:sldLayoutId id="2147485768" r:id="rId7"/>
    <p:sldLayoutId id="2147485769" r:id="rId8"/>
    <p:sldLayoutId id="2147485770" r:id="rId9"/>
    <p:sldLayoutId id="2147485771" r:id="rId10"/>
    <p:sldLayoutId id="21474857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585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ffectLst/>
                <a:latin typeface="+mn-lt"/>
              </a:defRPr>
            </a:lvl1pPr>
          </a:lstStyle>
          <a:p>
            <a:pPr>
              <a:defRPr/>
            </a:pPr>
            <a:fld id="{9CBC14C4-FB99-4728-90A4-C9A6BC586E69}" type="datetimeFigureOut">
              <a:rPr lang="ru-RU"/>
              <a:pPr>
                <a:defRPr/>
              </a:pPr>
              <a:t>10.11.2013</a:t>
            </a:fld>
            <a:endParaRPr lang="ru-RU"/>
          </a:p>
        </p:txBody>
      </p:sp>
      <p:sp>
        <p:nvSpPr>
          <p:cNvPr id="12585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585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latin typeface="+mn-lt"/>
              </a:defRPr>
            </a:lvl1pPr>
          </a:lstStyle>
          <a:p>
            <a:pPr>
              <a:defRPr/>
            </a:pPr>
            <a:fld id="{3F413DD1-16DF-452C-AA04-6D1E2457F8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73" r:id="rId1"/>
    <p:sldLayoutId id="2147485774" r:id="rId2"/>
    <p:sldLayoutId id="2147485775" r:id="rId3"/>
    <p:sldLayoutId id="2147485776" r:id="rId4"/>
    <p:sldLayoutId id="2147485777" r:id="rId5"/>
    <p:sldLayoutId id="2147485778" r:id="rId6"/>
    <p:sldLayoutId id="2147485779" r:id="rId7"/>
    <p:sldLayoutId id="2147485780" r:id="rId8"/>
    <p:sldLayoutId id="2147485781" r:id="rId9"/>
    <p:sldLayoutId id="2147485782" r:id="rId10"/>
    <p:sldLayoutId id="21474857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Рисунок 33" descr="SAM_0334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125538"/>
            <a:ext cx="3168650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3" name="Рисунок 38" descr="P1040110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836613"/>
            <a:ext cx="316865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4" name="Рисунок 37" descr="P1060775.jpg"/>
          <p:cNvPicPr>
            <a:picLocks noChangeArrowheads="1"/>
          </p:cNvPicPr>
          <p:nvPr/>
        </p:nvPicPr>
        <p:blipFill>
          <a:blip r:embed="rId5">
            <a:lum bright="36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2916238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5" name="Рисунок 39" descr="P1520692.JPG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005263"/>
            <a:ext cx="32416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6" name="Рисунок 40" descr="SAM_0297.JP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221163"/>
            <a:ext cx="3241675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7" name="Rectangle 13"/>
          <p:cNvSpPr>
            <a:spLocks noChangeArrowheads="1"/>
          </p:cNvSpPr>
          <p:nvPr/>
        </p:nvSpPr>
        <p:spPr bwMode="auto">
          <a:xfrm>
            <a:off x="0" y="7254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1928" name="Rectangle 14"/>
          <p:cNvSpPr>
            <a:spLocks noChangeArrowheads="1"/>
          </p:cNvSpPr>
          <p:nvPr/>
        </p:nvSpPr>
        <p:spPr bwMode="auto">
          <a:xfrm>
            <a:off x="0" y="7254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1929" name="Rectangle 15"/>
          <p:cNvSpPr>
            <a:spLocks noChangeArrowheads="1"/>
          </p:cNvSpPr>
          <p:nvPr/>
        </p:nvSpPr>
        <p:spPr bwMode="auto">
          <a:xfrm>
            <a:off x="0" y="7254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1930" name="WordArt 17"/>
          <p:cNvSpPr>
            <a:spLocks noChangeArrowheads="1" noChangeShapeType="1" noTextEdit="1"/>
          </p:cNvSpPr>
          <p:nvPr/>
        </p:nvSpPr>
        <p:spPr bwMode="auto">
          <a:xfrm>
            <a:off x="827088" y="188913"/>
            <a:ext cx="809625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Музыкально-ритмические движения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655" name="Rectangle 23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5219700" cy="227647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bg2"/>
                </a:solidFill>
              </a:rPr>
              <a:t>Игра на детских</a:t>
            </a:r>
            <a:br>
              <a:rPr lang="ru-RU" smtClean="0">
                <a:solidFill>
                  <a:schemeClr val="bg2"/>
                </a:solidFill>
              </a:rPr>
            </a:br>
            <a:r>
              <a:rPr lang="ru-RU" smtClean="0">
                <a:solidFill>
                  <a:schemeClr val="bg2"/>
                </a:solidFill>
              </a:rPr>
              <a:t>музыкальных инструментах</a:t>
            </a:r>
          </a:p>
        </p:txBody>
      </p:sp>
      <p:pic>
        <p:nvPicPr>
          <p:cNvPr id="82947" name="Рисунок 17" descr="SAM_0256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375"/>
            <a:ext cx="2843213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Рисунок 43" descr="SAM_0262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88" y="2420938"/>
            <a:ext cx="2944812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Рисунок 41" descr="SAM_0260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500563"/>
            <a:ext cx="2914650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0" name="Рисунок 20" descr="SAM_0259.JPG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276475"/>
            <a:ext cx="3028950" cy="2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1" name="Рисунок 18" descr="SAM_0257.JP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0"/>
            <a:ext cx="324008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2" name="Рисунок 44" descr="SAM_0258.JPG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652963"/>
            <a:ext cx="3024187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3" name="Rectangle 15"/>
          <p:cNvSpPr>
            <a:spLocks noChangeArrowheads="1"/>
          </p:cNvSpPr>
          <p:nvPr/>
        </p:nvSpPr>
        <p:spPr bwMode="auto">
          <a:xfrm>
            <a:off x="85725" y="2225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2954" name="Rectangle 16"/>
          <p:cNvSpPr>
            <a:spLocks noChangeArrowheads="1"/>
          </p:cNvSpPr>
          <p:nvPr/>
        </p:nvSpPr>
        <p:spPr bwMode="auto">
          <a:xfrm>
            <a:off x="85725" y="2225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2955" name="Rectangle 17"/>
          <p:cNvSpPr>
            <a:spLocks noChangeArrowheads="1"/>
          </p:cNvSpPr>
          <p:nvPr/>
        </p:nvSpPr>
        <p:spPr bwMode="auto">
          <a:xfrm>
            <a:off x="0" y="20224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2956" name="Rectangle 18"/>
          <p:cNvSpPr>
            <a:spLocks noChangeArrowheads="1"/>
          </p:cNvSpPr>
          <p:nvPr/>
        </p:nvSpPr>
        <p:spPr bwMode="auto">
          <a:xfrm>
            <a:off x="0" y="18065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1093651" name="Oval 19"/>
          <p:cNvSpPr>
            <a:spLocks noChangeArrowheads="1"/>
          </p:cNvSpPr>
          <p:nvPr/>
        </p:nvSpPr>
        <p:spPr bwMode="auto">
          <a:xfrm>
            <a:off x="3276600" y="3068638"/>
            <a:ext cx="2160588" cy="143986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93652" name="Oval 20"/>
          <p:cNvSpPr>
            <a:spLocks noChangeArrowheads="1"/>
          </p:cNvSpPr>
          <p:nvPr/>
        </p:nvSpPr>
        <p:spPr bwMode="auto">
          <a:xfrm>
            <a:off x="2700338" y="2565400"/>
            <a:ext cx="3095625" cy="20875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93653" name="Oval 21"/>
          <p:cNvSpPr>
            <a:spLocks noChangeArrowheads="1"/>
          </p:cNvSpPr>
          <p:nvPr/>
        </p:nvSpPr>
        <p:spPr bwMode="auto">
          <a:xfrm>
            <a:off x="3132138" y="2420938"/>
            <a:ext cx="2354262" cy="192246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WordArt 5"/>
          <p:cNvSpPr>
            <a:spLocks noChangeArrowheads="1" noChangeShapeType="1" noTextEdit="1"/>
          </p:cNvSpPr>
          <p:nvPr/>
        </p:nvSpPr>
        <p:spPr bwMode="auto">
          <a:xfrm>
            <a:off x="179388" y="0"/>
            <a:ext cx="8821737" cy="11969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Игра на детских музыкальных инструментах</a:t>
            </a:r>
          </a:p>
        </p:txBody>
      </p:sp>
      <p:pic>
        <p:nvPicPr>
          <p:cNvPr id="83971" name="Рисунок 46" descr="SAM_0328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3203575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2" name="Рисунок 47" descr="P1520690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341438"/>
            <a:ext cx="27305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Рисунок 48" descr="SAM_0288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573463"/>
            <a:ext cx="3127375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4" name="Рисунок 49" descr="SAM_0286.JPG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437063"/>
            <a:ext cx="3059112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Рисунок 50" descr="SAM_0312.JP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052513"/>
            <a:ext cx="2987675" cy="308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6" name="Рисунок 51" descr="SAM_0313.JPG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163"/>
            <a:ext cx="3276600" cy="32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7" name="Rectangle 12"/>
          <p:cNvSpPr>
            <a:spLocks noChangeArrowheads="1"/>
          </p:cNvSpPr>
          <p:nvPr/>
        </p:nvSpPr>
        <p:spPr bwMode="auto">
          <a:xfrm>
            <a:off x="0" y="1804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3978" name="Rectangle 13"/>
          <p:cNvSpPr>
            <a:spLocks noChangeArrowheads="1"/>
          </p:cNvSpPr>
          <p:nvPr/>
        </p:nvSpPr>
        <p:spPr bwMode="auto">
          <a:xfrm>
            <a:off x="0" y="1804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3979" name="Rectangle 14"/>
          <p:cNvSpPr>
            <a:spLocks noChangeArrowheads="1"/>
          </p:cNvSpPr>
          <p:nvPr/>
        </p:nvSpPr>
        <p:spPr bwMode="auto">
          <a:xfrm>
            <a:off x="0" y="1804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3980" name="Rectangle 15"/>
          <p:cNvSpPr>
            <a:spLocks noChangeArrowheads="1"/>
          </p:cNvSpPr>
          <p:nvPr/>
        </p:nvSpPr>
        <p:spPr bwMode="auto">
          <a:xfrm>
            <a:off x="0" y="1804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3981" name="Rectangle 16"/>
          <p:cNvSpPr>
            <a:spLocks noChangeArrowheads="1"/>
          </p:cNvSpPr>
          <p:nvPr/>
        </p:nvSpPr>
        <p:spPr bwMode="auto">
          <a:xfrm>
            <a:off x="0" y="1804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3982" name="Rectangle 17"/>
          <p:cNvSpPr>
            <a:spLocks noChangeArrowheads="1"/>
          </p:cNvSpPr>
          <p:nvPr/>
        </p:nvSpPr>
        <p:spPr bwMode="auto">
          <a:xfrm>
            <a:off x="0" y="16621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50000">
              <a:srgbClr val="9900CC"/>
            </a:gs>
            <a:gs pos="100000">
              <a:schemeClr val="hlink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7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260350"/>
            <a:ext cx="9144000" cy="1384300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dirty="0" smtClean="0">
                <a:solidFill>
                  <a:srgbClr val="33CC33"/>
                </a:solidFill>
              </a:rPr>
              <a:t>«</a:t>
            </a:r>
            <a:r>
              <a:rPr lang="ru-RU" b="1" i="1" dirty="0" smtClean="0">
                <a:solidFill>
                  <a:srgbClr val="33CC33"/>
                </a:solidFill>
              </a:rPr>
              <a:t>Маленькие артисты»</a:t>
            </a:r>
          </a:p>
        </p:txBody>
      </p:sp>
      <p:pic>
        <p:nvPicPr>
          <p:cNvPr id="84995" name="Picture 4" descr="j021651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9563" y="4365625"/>
            <a:ext cx="2303462" cy="2665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4996" name="Рисунок 52" descr="SAM_0317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437063"/>
            <a:ext cx="33115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Рисунок 53" descr="SAM_0142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113"/>
            <a:ext cx="3995738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8" name="Рисунок 54" descr="SAM_0147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484313"/>
            <a:ext cx="3673475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9784" name="Rectangle 8"/>
          <p:cNvSpPr>
            <a:spLocks noChangeArrowheads="1"/>
          </p:cNvSpPr>
          <p:nvPr/>
        </p:nvSpPr>
        <p:spPr bwMode="auto">
          <a:xfrm>
            <a:off x="95250" y="2316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85000" name="Rectangle 9"/>
          <p:cNvSpPr>
            <a:spLocks noChangeArrowheads="1"/>
          </p:cNvSpPr>
          <p:nvPr/>
        </p:nvSpPr>
        <p:spPr bwMode="auto">
          <a:xfrm>
            <a:off x="95250" y="2316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5001" name="Rectangle 10"/>
          <p:cNvSpPr>
            <a:spLocks noChangeArrowheads="1"/>
          </p:cNvSpPr>
          <p:nvPr/>
        </p:nvSpPr>
        <p:spPr bwMode="auto">
          <a:xfrm>
            <a:off x="95250" y="2316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pic>
        <p:nvPicPr>
          <p:cNvPr id="85002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013200"/>
            <a:ext cx="3489325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8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11188" y="-242888"/>
            <a:ext cx="8229600" cy="1384301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Сказка «Репка»</a:t>
            </a:r>
            <a:r>
              <a:rPr lang="ru-RU" smtClean="0"/>
              <a:t> </a:t>
            </a:r>
          </a:p>
        </p:txBody>
      </p:sp>
      <p:pic>
        <p:nvPicPr>
          <p:cNvPr id="86019" name="Рисунок 58" descr="детский сад 019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221163"/>
            <a:ext cx="2928938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0" name="Рисунок 16" descr="детский сад 004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538"/>
            <a:ext cx="3133725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Рисунок 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765175"/>
            <a:ext cx="2865437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2" name="Рисунок 27" descr="детский сад 012.JPG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975" y="3357563"/>
            <a:ext cx="2867025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3" name="Picture 7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20713"/>
            <a:ext cx="261620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4" name="Рисунок 32" descr="детский сад 018.JPG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557338"/>
            <a:ext cx="272415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602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602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602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Рисунок 49" descr="SAM_0303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500438"/>
            <a:ext cx="35433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3" name="Рисунок 24" descr="осень2010 2мл. (2)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33375"/>
            <a:ext cx="3608388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Рисунок 34" descr="SAM_0294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429000"/>
            <a:ext cx="3571875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Рисунок 28" descr="P1520691.JPG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196975"/>
            <a:ext cx="3011488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704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704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87049" name="Rectangle 11"/>
          <p:cNvSpPr>
            <a:spLocks noChangeArrowheads="1"/>
          </p:cNvSpPr>
          <p:nvPr/>
        </p:nvSpPr>
        <p:spPr bwMode="auto">
          <a:xfrm>
            <a:off x="0" y="2762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1231885" name="Text Box 13"/>
          <p:cNvSpPr txBox="1">
            <a:spLocks noChangeArrowheads="1"/>
          </p:cNvSpPr>
          <p:nvPr/>
        </p:nvSpPr>
        <p:spPr bwMode="auto">
          <a:xfrm>
            <a:off x="5580063" y="6092825"/>
            <a:ext cx="30972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31886" name="Text Box 14"/>
          <p:cNvSpPr txBox="1">
            <a:spLocks noChangeArrowheads="1"/>
          </p:cNvSpPr>
          <p:nvPr/>
        </p:nvSpPr>
        <p:spPr bwMode="auto">
          <a:xfrm>
            <a:off x="5435600" y="6092825"/>
            <a:ext cx="3384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t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Дирижёр с оркестром</a:t>
            </a:r>
            <a:endParaRPr lang="ru-RU" sz="2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31887" name="Text Box 15"/>
          <p:cNvSpPr txBox="1">
            <a:spLocks noChangeArrowheads="1"/>
          </p:cNvSpPr>
          <p:nvPr/>
        </p:nvSpPr>
        <p:spPr bwMode="auto">
          <a:xfrm>
            <a:off x="5219700" y="2924175"/>
            <a:ext cx="31670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t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поезд</a:t>
            </a:r>
            <a:endParaRPr lang="ru-RU" sz="2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31888" name="Text Box 16"/>
          <p:cNvSpPr txBox="1">
            <a:spLocks noChangeArrowheads="1"/>
          </p:cNvSpPr>
          <p:nvPr/>
        </p:nvSpPr>
        <p:spPr bwMode="auto">
          <a:xfrm>
            <a:off x="468313" y="6092825"/>
            <a:ext cx="3095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t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листопад</a:t>
            </a:r>
            <a:endParaRPr lang="ru-RU" sz="2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7054" name="WordArt 17"/>
          <p:cNvSpPr>
            <a:spLocks noChangeArrowheads="1" noChangeShapeType="1" noTextEdit="1"/>
          </p:cNvSpPr>
          <p:nvPr/>
        </p:nvSpPr>
        <p:spPr bwMode="auto">
          <a:xfrm>
            <a:off x="250825" y="1557338"/>
            <a:ext cx="1728788" cy="1143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Игры</a:t>
            </a:r>
          </a:p>
        </p:txBody>
      </p:sp>
      <p:sp>
        <p:nvSpPr>
          <p:cNvPr id="1231890" name="Rectangle 18"/>
          <p:cNvSpPr>
            <a:spLocks noChangeArrowheads="1"/>
          </p:cNvSpPr>
          <p:nvPr/>
        </p:nvSpPr>
        <p:spPr bwMode="auto">
          <a:xfrm>
            <a:off x="3109913" y="3284538"/>
            <a:ext cx="14986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t-RU">
                <a:effectLst>
                  <a:outerShdw blurRad="38100" dist="38100" dir="2700000" algn="tl">
                    <a:srgbClr val="000000"/>
                  </a:outerShdw>
                </a:effectLst>
              </a:rPr>
              <a:t>т</a:t>
            </a:r>
            <a:r>
              <a:rPr lang="tt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юбетейка</a:t>
            </a:r>
            <a:endParaRPr lang="ru-RU" sz="2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922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755650" y="-387350"/>
            <a:ext cx="7772400" cy="1431925"/>
          </a:xfrm>
        </p:spPr>
        <p:txBody>
          <a:bodyPr/>
          <a:lstStyle/>
          <a:p>
            <a:pPr eaLnBrk="1" hangingPunct="1">
              <a:defRPr/>
            </a:pPr>
            <a:r>
              <a:rPr lang="tt-RU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Конкурс </a:t>
            </a:r>
            <a:r>
              <a:rPr lang="ru-RU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«Эколидер»</a:t>
            </a:r>
          </a:p>
        </p:txBody>
      </p:sp>
      <p:sp>
        <p:nvSpPr>
          <p:cNvPr id="1233924" name="Rectangle 4"/>
          <p:cNvSpPr>
            <a:spLocks noGrp="1" noRot="1" noChangeArrowheads="1"/>
          </p:cNvSpPr>
          <p:nvPr>
            <p:ph type="subTitle" idx="1"/>
          </p:nvPr>
        </p:nvSpPr>
        <p:spPr>
          <a:xfrm>
            <a:off x="1692275" y="620713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День птиц «Карга боткасы»</a:t>
            </a:r>
          </a:p>
        </p:txBody>
      </p:sp>
      <p:pic>
        <p:nvPicPr>
          <p:cNvPr id="90116" name="Рисунок 63" descr="P1060936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221163"/>
            <a:ext cx="3527425" cy="320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7" name="Рисунок 64" descr="P1060934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076700"/>
            <a:ext cx="3600450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8" name="Rectangle 7"/>
          <p:cNvSpPr>
            <a:spLocks noChangeArrowheads="1"/>
          </p:cNvSpPr>
          <p:nvPr/>
        </p:nvSpPr>
        <p:spPr bwMode="auto">
          <a:xfrm>
            <a:off x="0" y="711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90119" name="Rectangle 8"/>
          <p:cNvSpPr>
            <a:spLocks noChangeArrowheads="1"/>
          </p:cNvSpPr>
          <p:nvPr/>
        </p:nvSpPr>
        <p:spPr bwMode="auto">
          <a:xfrm>
            <a:off x="0" y="711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pic>
        <p:nvPicPr>
          <p:cNvPr id="90120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268413"/>
            <a:ext cx="3743325" cy="525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121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3808413" cy="496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9999"/>
            </a:gs>
            <a:gs pos="100000">
              <a:srgbClr val="FF99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9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750" y="-17145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tt-RU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Конкурс </a:t>
            </a:r>
            <a:r>
              <a:rPr lang="ru-RU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«Эколидер»</a:t>
            </a:r>
          </a:p>
        </p:txBody>
      </p:sp>
      <p:sp>
        <p:nvSpPr>
          <p:cNvPr id="12359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11188" y="836613"/>
            <a:ext cx="8229600" cy="80327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День охраны окружающей среды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</a:t>
            </a:r>
            <a:r>
              <a:rPr lang="tt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Ө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зм</a:t>
            </a:r>
            <a:r>
              <a:rPr lang="tt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әгез матур чәчәчкләрне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»</a:t>
            </a:r>
          </a:p>
        </p:txBody>
      </p:sp>
      <p:pic>
        <p:nvPicPr>
          <p:cNvPr id="91140" name="Picture 5" descr="j028536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28775"/>
            <a:ext cx="243205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Рисунок 2" descr="Изображение 0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149725"/>
            <a:ext cx="3240088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2" name="Рисунок 4" descr="Изображение 0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700213"/>
            <a:ext cx="2519362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3" name="Рисунок 3" descr="SAM_140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4491038"/>
            <a:ext cx="2879725" cy="215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4" name="Рисунок 1" descr="Изображение 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557338"/>
            <a:ext cx="2970213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5" name="Rectangle 10"/>
          <p:cNvSpPr>
            <a:spLocks noChangeArrowheads="1"/>
          </p:cNvSpPr>
          <p:nvPr/>
        </p:nvSpPr>
        <p:spPr bwMode="auto">
          <a:xfrm>
            <a:off x="0" y="9731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91146" name="Rectangle 11"/>
          <p:cNvSpPr>
            <a:spLocks noChangeArrowheads="1"/>
          </p:cNvSpPr>
          <p:nvPr/>
        </p:nvSpPr>
        <p:spPr bwMode="auto">
          <a:xfrm>
            <a:off x="0" y="9731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91147" name="Rectangle 12"/>
          <p:cNvSpPr>
            <a:spLocks noChangeArrowheads="1"/>
          </p:cNvSpPr>
          <p:nvPr/>
        </p:nvSpPr>
        <p:spPr bwMode="auto">
          <a:xfrm>
            <a:off x="0" y="9731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CCFF"/>
            </a:gs>
            <a:gs pos="100000">
              <a:srgbClr val="008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0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92100"/>
            <a:ext cx="9144000" cy="1384300"/>
          </a:xfrm>
        </p:spPr>
        <p:txBody>
          <a:bodyPr/>
          <a:lstStyle/>
          <a:p>
            <a:pPr eaLnBrk="1" hangingPunct="1">
              <a:defRPr/>
            </a:pPr>
            <a:r>
              <a:rPr lang="tt-RU" b="1" i="1" smtClean="0">
                <a:solidFill>
                  <a:schemeClr val="bg2"/>
                </a:solidFill>
              </a:rPr>
              <a:t>Открытое занятие-развлечение</a:t>
            </a:r>
            <a:r>
              <a:rPr lang="tt-RU" smtClean="0">
                <a:solidFill>
                  <a:schemeClr val="bg2"/>
                </a:solidFill>
              </a:rPr>
              <a:t/>
            </a:r>
            <a:br>
              <a:rPr lang="tt-RU" smtClean="0">
                <a:solidFill>
                  <a:schemeClr val="bg2"/>
                </a:solidFill>
              </a:rPr>
            </a:br>
            <a:r>
              <a:rPr lang="ru-RU" sz="2800" smtClean="0">
                <a:solidFill>
                  <a:schemeClr val="bg2"/>
                </a:solidFill>
              </a:rPr>
              <a:t>«</a:t>
            </a:r>
            <a:r>
              <a:rPr lang="tt-RU" sz="2800" smtClean="0">
                <a:solidFill>
                  <a:schemeClr val="bg2"/>
                </a:solidFill>
              </a:rPr>
              <a:t>Урманга сәяхәт</a:t>
            </a:r>
            <a:r>
              <a:rPr lang="ru-RU" sz="2800" smtClean="0">
                <a:solidFill>
                  <a:schemeClr val="bg2"/>
                </a:solidFill>
              </a:rPr>
              <a:t>» средне-старшая группа</a:t>
            </a:r>
            <a:r>
              <a:rPr lang="tt-RU" smtClean="0"/>
              <a:t> </a:t>
            </a:r>
            <a:endParaRPr lang="ru-RU" smtClean="0"/>
          </a:p>
        </p:txBody>
      </p:sp>
      <p:sp>
        <p:nvSpPr>
          <p:cNvPr id="92163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92164" name="Rectangle 5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92165" name="Rectangle 6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pic>
        <p:nvPicPr>
          <p:cNvPr id="9216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74395">
            <a:off x="323850" y="3141663"/>
            <a:ext cx="3919538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6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0475">
            <a:off x="4572000" y="2349500"/>
            <a:ext cx="3995738" cy="307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38025" name="plant"/>
          <p:cNvSpPr>
            <a:spLocks noEditPoints="1" noChangeArrowheads="1"/>
          </p:cNvSpPr>
          <p:nvPr/>
        </p:nvSpPr>
        <p:spPr bwMode="auto">
          <a:xfrm>
            <a:off x="179388" y="213360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38026" name="Tree"/>
          <p:cNvSpPr>
            <a:spLocks noEditPoints="1" noChangeArrowheads="1"/>
          </p:cNvSpPr>
          <p:nvPr/>
        </p:nvSpPr>
        <p:spPr bwMode="auto">
          <a:xfrm>
            <a:off x="7334250" y="4797425"/>
            <a:ext cx="1809750" cy="180975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9900"/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9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92100"/>
            <a:ext cx="9144000" cy="1384300"/>
          </a:xfrm>
        </p:spPr>
        <p:txBody>
          <a:bodyPr/>
          <a:lstStyle/>
          <a:p>
            <a:pPr eaLnBrk="1" hangingPunct="1">
              <a:defRPr/>
            </a:pPr>
            <a:r>
              <a:rPr lang="tt-RU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Неделя </a:t>
            </a:r>
            <a:r>
              <a:rPr lang="ru-RU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«Специалист» по нравственному воспитанию</a:t>
            </a:r>
            <a:r>
              <a:rPr lang="ru-RU" smtClean="0"/>
              <a:t/>
            </a:r>
            <a:br>
              <a:rPr lang="ru-RU" smtClean="0"/>
            </a:br>
            <a:r>
              <a:rPr lang="ru-RU" sz="3600" smtClean="0">
                <a:solidFill>
                  <a:srgbClr val="0000FF"/>
                </a:solidFill>
              </a:rPr>
              <a:t>«М</a:t>
            </a:r>
            <a:r>
              <a:rPr lang="tt-RU" sz="3600" smtClean="0">
                <a:solidFill>
                  <a:srgbClr val="0000FF"/>
                </a:solidFill>
              </a:rPr>
              <a:t>илли ризыклар табын тү рендә</a:t>
            </a:r>
            <a:r>
              <a:rPr lang="ru-RU" sz="3600" smtClean="0">
                <a:solidFill>
                  <a:srgbClr val="0000FF"/>
                </a:solidFill>
              </a:rPr>
              <a:t>»</a:t>
            </a:r>
            <a:r>
              <a:rPr lang="ru-RU" smtClean="0"/>
              <a:t> </a:t>
            </a:r>
          </a:p>
        </p:txBody>
      </p:sp>
      <p:pic>
        <p:nvPicPr>
          <p:cNvPr id="93187" name="Рисунок 65" descr="P1060956.jp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89138"/>
            <a:ext cx="2706687" cy="246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8" name="Рисунок 66" descr="P1060987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868863"/>
            <a:ext cx="289560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9" name="Рисунок 67" descr="P1060983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76700"/>
            <a:ext cx="2682875" cy="241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0" name="Рисунок 68" descr="P1060976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1916113"/>
            <a:ext cx="2786062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1" name="Рисунок 69" descr="P1060991.jpg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636838"/>
            <a:ext cx="2773363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2" name="Рисунок 70" descr="P1060965.jp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005263"/>
            <a:ext cx="2682875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9319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9319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9319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5050"/>
            </a:gs>
            <a:gs pos="100000">
              <a:srgbClr val="00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6238" y="1412875"/>
            <a:ext cx="3127375" cy="4691063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942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3284538"/>
            <a:ext cx="3671888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1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429000"/>
            <a:ext cx="3535362" cy="531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213" name="WordArt 10"/>
          <p:cNvSpPr>
            <a:spLocks noChangeArrowheads="1" noChangeShapeType="1" noTextEdit="1"/>
          </p:cNvSpPr>
          <p:nvPr/>
        </p:nvSpPr>
        <p:spPr bwMode="auto">
          <a:xfrm>
            <a:off x="1547813" y="260350"/>
            <a:ext cx="5737225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4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наши таланты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50000">
              <a:srgbClr val="FFFF00"/>
            </a:gs>
            <a:gs pos="100000">
              <a:srgbClr val="0000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C00FF"/>
                </a:solidFill>
              </a:rPr>
              <a:t>Работа с воспитателями</a:t>
            </a:r>
          </a:p>
        </p:txBody>
      </p:sp>
      <p:pic>
        <p:nvPicPr>
          <p:cNvPr id="95235" name="Рисунок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775"/>
            <a:ext cx="3132138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6" name="Рисунок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692150"/>
            <a:ext cx="32035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7" name="Рисунок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332898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8" name="Рисунок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196975"/>
            <a:ext cx="3365500" cy="262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9" name="Rectangle 9"/>
          <p:cNvSpPr>
            <a:spLocks noChangeArrowheads="1"/>
          </p:cNvSpPr>
          <p:nvPr/>
        </p:nvSpPr>
        <p:spPr bwMode="auto">
          <a:xfrm>
            <a:off x="58738" y="728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95240" name="Rectangle 10"/>
          <p:cNvSpPr>
            <a:spLocks noChangeArrowheads="1"/>
          </p:cNvSpPr>
          <p:nvPr/>
        </p:nvSpPr>
        <p:spPr bwMode="auto">
          <a:xfrm>
            <a:off x="58738" y="728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95241" name="Rectangle 11"/>
          <p:cNvSpPr>
            <a:spLocks noChangeArrowheads="1"/>
          </p:cNvSpPr>
          <p:nvPr/>
        </p:nvSpPr>
        <p:spPr bwMode="auto">
          <a:xfrm>
            <a:off x="-468313" y="57673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1242124" name="Text Box 12"/>
          <p:cNvSpPr txBox="1">
            <a:spLocks noChangeArrowheads="1"/>
          </p:cNvSpPr>
          <p:nvPr/>
        </p:nvSpPr>
        <p:spPr bwMode="auto">
          <a:xfrm>
            <a:off x="4140200" y="4508500"/>
            <a:ext cx="550862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2400" i="1" dirty="0"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Сколько творчества, терпенья</a:t>
            </a:r>
          </a:p>
          <a:p>
            <a:pPr algn="l">
              <a:spcBef>
                <a:spcPct val="50000"/>
              </a:spcBef>
              <a:defRPr/>
            </a:pPr>
            <a:r>
              <a:rPr lang="ru-RU" sz="2400" i="1" dirty="0"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Сколько выдумки подчас</a:t>
            </a:r>
          </a:p>
          <a:p>
            <a:pPr algn="l">
              <a:spcBef>
                <a:spcPct val="50000"/>
              </a:spcBef>
              <a:defRPr/>
            </a:pPr>
            <a:r>
              <a:rPr lang="ru-RU" sz="2400" i="1" dirty="0"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И порывов вдохновенья</a:t>
            </a:r>
          </a:p>
          <a:p>
            <a:pPr algn="l">
              <a:spcBef>
                <a:spcPct val="50000"/>
              </a:spcBef>
              <a:defRPr/>
            </a:pPr>
            <a:r>
              <a:rPr lang="ru-RU" sz="2400" i="1" dirty="0"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Нужно каждому из нас.</a:t>
            </a:r>
          </a:p>
          <a:p>
            <a:pPr algn="l">
              <a:spcBef>
                <a:spcPct val="50000"/>
              </a:spcBef>
              <a:defRPr/>
            </a:pPr>
            <a:endParaRPr lang="ru-RU" sz="2400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rgbClr val="9933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12875"/>
            <a:ext cx="4259262" cy="1138238"/>
          </a:xfrm>
        </p:spPr>
        <p:txBody>
          <a:bodyPr/>
          <a:lstStyle/>
          <a:p>
            <a:pPr eaLnBrk="1" hangingPunct="1"/>
            <a:r>
              <a:rPr lang="ru-RU" i="1" smtClean="0">
                <a:solidFill>
                  <a:srgbClr val="0000FF"/>
                </a:solidFill>
              </a:rPr>
              <a:t>Концертная деятельность </a:t>
            </a:r>
            <a:br>
              <a:rPr lang="ru-RU" i="1" smtClean="0">
                <a:solidFill>
                  <a:srgbClr val="0000FF"/>
                </a:solidFill>
              </a:rPr>
            </a:br>
            <a:r>
              <a:rPr lang="ru-RU" i="1" smtClean="0">
                <a:solidFill>
                  <a:srgbClr val="0000FF"/>
                </a:solidFill>
              </a:rPr>
              <a:t>пед. коллектива</a:t>
            </a:r>
          </a:p>
        </p:txBody>
      </p:sp>
      <p:pic>
        <p:nvPicPr>
          <p:cNvPr id="96259" name="Рисунок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33375"/>
            <a:ext cx="34766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Рисунок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716338"/>
            <a:ext cx="3600450" cy="351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1" name="Рисунок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716338"/>
            <a:ext cx="3878262" cy="350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2" name="Rectangle 7"/>
          <p:cNvSpPr>
            <a:spLocks noChangeArrowheads="1"/>
          </p:cNvSpPr>
          <p:nvPr/>
        </p:nvSpPr>
        <p:spPr bwMode="auto">
          <a:xfrm>
            <a:off x="0" y="2222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96263" name="Rectangle 8"/>
          <p:cNvSpPr>
            <a:spLocks noChangeArrowheads="1"/>
          </p:cNvSpPr>
          <p:nvPr/>
        </p:nvSpPr>
        <p:spPr bwMode="auto">
          <a:xfrm>
            <a:off x="0" y="6896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  <p:sp>
        <p:nvSpPr>
          <p:cNvPr id="96264" name="Rectangle 9"/>
          <p:cNvSpPr>
            <a:spLocks noChangeArrowheads="1"/>
          </p:cNvSpPr>
          <p:nvPr/>
        </p:nvSpPr>
        <p:spPr bwMode="auto">
          <a:xfrm>
            <a:off x="0" y="6896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/>
            <a:endParaRPr lang="ru-RU" sz="1800"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зеленый">
  <a:themeElements>
    <a:clrScheme name="Тема Office 1">
      <a:dk1>
        <a:srgbClr val="000000"/>
      </a:dk1>
      <a:lt1>
        <a:srgbClr val="E7EFBD"/>
      </a:lt1>
      <a:dk2>
        <a:srgbClr val="000000"/>
      </a:dk2>
      <a:lt2>
        <a:srgbClr val="808080"/>
      </a:lt2>
      <a:accent1>
        <a:srgbClr val="E7F3CE"/>
      </a:accent1>
      <a:accent2>
        <a:srgbClr val="CEDB6B"/>
      </a:accent2>
      <a:accent3>
        <a:srgbClr val="F1F6DB"/>
      </a:accent3>
      <a:accent4>
        <a:srgbClr val="000000"/>
      </a:accent4>
      <a:accent5>
        <a:srgbClr val="F1F8E3"/>
      </a:accent5>
      <a:accent6>
        <a:srgbClr val="BAC660"/>
      </a:accent6>
      <a:hlink>
        <a:srgbClr val="5B6B00"/>
      </a:hlink>
      <a:folHlink>
        <a:srgbClr val="595F25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E7F3CE"/>
        </a:accent1>
        <a:accent2>
          <a:srgbClr val="CEDB6B"/>
        </a:accent2>
        <a:accent3>
          <a:srgbClr val="F1F6DB"/>
        </a:accent3>
        <a:accent4>
          <a:srgbClr val="000000"/>
        </a:accent4>
        <a:accent5>
          <a:srgbClr val="F1F8E3"/>
        </a:accent5>
        <a:accent6>
          <a:srgbClr val="BAC660"/>
        </a:accent6>
        <a:hlink>
          <a:srgbClr val="5B6B00"/>
        </a:hlink>
        <a:folHlink>
          <a:srgbClr val="595F2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C0E07E"/>
        </a:accent1>
        <a:accent2>
          <a:srgbClr val="C0D141"/>
        </a:accent2>
        <a:accent3>
          <a:srgbClr val="F1F6DB"/>
        </a:accent3>
        <a:accent4>
          <a:srgbClr val="000000"/>
        </a:accent4>
        <a:accent5>
          <a:srgbClr val="DCEDC0"/>
        </a:accent5>
        <a:accent6>
          <a:srgbClr val="AEBD3A"/>
        </a:accent6>
        <a:hlink>
          <a:srgbClr val="5A6B00"/>
        </a:hlink>
        <a:folHlink>
          <a:srgbClr val="616C4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DFFF05"/>
        </a:accent1>
        <a:accent2>
          <a:srgbClr val="7905FF"/>
        </a:accent2>
        <a:accent3>
          <a:srgbClr val="F1F6DB"/>
        </a:accent3>
        <a:accent4>
          <a:srgbClr val="000000"/>
        </a:accent4>
        <a:accent5>
          <a:srgbClr val="ECFFAA"/>
        </a:accent5>
        <a:accent6>
          <a:srgbClr val="6D04E7"/>
        </a:accent6>
        <a:hlink>
          <a:srgbClr val="750026"/>
        </a:hlink>
        <a:folHlink>
          <a:srgbClr val="63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FF9D05"/>
        </a:accent1>
        <a:accent2>
          <a:srgbClr val="058DFF"/>
        </a:accent2>
        <a:accent3>
          <a:srgbClr val="F1F6DB"/>
        </a:accent3>
        <a:accent4>
          <a:srgbClr val="000000"/>
        </a:accent4>
        <a:accent5>
          <a:srgbClr val="FFCCAA"/>
        </a:accent5>
        <a:accent6>
          <a:srgbClr val="047FE7"/>
        </a:accent6>
        <a:hlink>
          <a:srgbClr val="700070"/>
        </a:hlink>
        <a:folHlink>
          <a:srgbClr val="636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7F3CE"/>
        </a:accent1>
        <a:accent2>
          <a:srgbClr val="CEDB6B"/>
        </a:accent2>
        <a:accent3>
          <a:srgbClr val="FFFFFF"/>
        </a:accent3>
        <a:accent4>
          <a:srgbClr val="000000"/>
        </a:accent4>
        <a:accent5>
          <a:srgbClr val="F1F8E3"/>
        </a:accent5>
        <a:accent6>
          <a:srgbClr val="BAC660"/>
        </a:accent6>
        <a:hlink>
          <a:srgbClr val="5B6B00"/>
        </a:hlink>
        <a:folHlink>
          <a:srgbClr val="595F2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07E"/>
        </a:accent1>
        <a:accent2>
          <a:srgbClr val="C0D141"/>
        </a:accent2>
        <a:accent3>
          <a:srgbClr val="FFFFFF"/>
        </a:accent3>
        <a:accent4>
          <a:srgbClr val="000000"/>
        </a:accent4>
        <a:accent5>
          <a:srgbClr val="DCEDC0"/>
        </a:accent5>
        <a:accent6>
          <a:srgbClr val="AEBD3A"/>
        </a:accent6>
        <a:hlink>
          <a:srgbClr val="5A6B00"/>
        </a:hlink>
        <a:folHlink>
          <a:srgbClr val="616C4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FFF05"/>
        </a:accent1>
        <a:accent2>
          <a:srgbClr val="7905FF"/>
        </a:accent2>
        <a:accent3>
          <a:srgbClr val="FFFFFF"/>
        </a:accent3>
        <a:accent4>
          <a:srgbClr val="000000"/>
        </a:accent4>
        <a:accent5>
          <a:srgbClr val="ECFFAA"/>
        </a:accent5>
        <a:accent6>
          <a:srgbClr val="6D04E7"/>
        </a:accent6>
        <a:hlink>
          <a:srgbClr val="750026"/>
        </a:hlink>
        <a:folHlink>
          <a:srgbClr val="63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D05"/>
        </a:accent1>
        <a:accent2>
          <a:srgbClr val="058DFF"/>
        </a:accent2>
        <a:accent3>
          <a:srgbClr val="FFFFFF"/>
        </a:accent3>
        <a:accent4>
          <a:srgbClr val="000000"/>
        </a:accent4>
        <a:accent5>
          <a:srgbClr val="FFCCAA"/>
        </a:accent5>
        <a:accent6>
          <a:srgbClr val="047FE7"/>
        </a:accent6>
        <a:hlink>
          <a:srgbClr val="700070"/>
        </a:hlink>
        <a:folHlink>
          <a:srgbClr val="636B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книжная стопка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Облака">
  <a:themeElements>
    <a:clrScheme name="1_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1_Облак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3235</TotalTime>
  <Words>81</Words>
  <Application>Microsoft Office PowerPoint</Application>
  <PresentationFormat>Экран (4:3)</PresentationFormat>
  <Paragraphs>24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Тема1</vt:lpstr>
      <vt:lpstr>master</vt:lpstr>
      <vt:lpstr>1_colormaster</vt:lpstr>
      <vt:lpstr>2_colormaster</vt:lpstr>
      <vt:lpstr>3_colormaster</vt:lpstr>
      <vt:lpstr>4_colormaster</vt:lpstr>
      <vt:lpstr>зеленый</vt:lpstr>
      <vt:lpstr>книжная стопка</vt:lpstr>
      <vt:lpstr>1_Облака</vt:lpstr>
      <vt:lpstr>Оформление по умолчанию</vt:lpstr>
      <vt:lpstr>Презентация PowerPoint</vt:lpstr>
      <vt:lpstr>Игра на детских музыкальных инструментах</vt:lpstr>
      <vt:lpstr>Презентация PowerPoint</vt:lpstr>
      <vt:lpstr>«Маленькие артисты»</vt:lpstr>
      <vt:lpstr>Сказка «Репка» </vt:lpstr>
      <vt:lpstr>Презентация PowerPoint</vt:lpstr>
      <vt:lpstr>Конкурс «Эколидер»</vt:lpstr>
      <vt:lpstr>Конкурс «Эколидер»</vt:lpstr>
      <vt:lpstr>Открытое занятие-развлечение «Урманга сәяхәт» средне-старшая группа </vt:lpstr>
      <vt:lpstr>Неделя «Специалист» по нравственному воспитанию «Милли ризыклар табын тү рендә» </vt:lpstr>
      <vt:lpstr>Презентация PowerPoint</vt:lpstr>
      <vt:lpstr>Работа с воспитателями</vt:lpstr>
      <vt:lpstr>Концертная деятельность  пед. коллектива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Альметьевское муниципальное дошкольное образовательное учреждение – Центр развития ребенка – детский сад №57 «Соловушка»</dc:title>
  <dc:creator>Admin</dc:creator>
  <cp:lastModifiedBy>Альфия</cp:lastModifiedBy>
  <cp:revision>179</cp:revision>
  <dcterms:created xsi:type="dcterms:W3CDTF">2010-09-29T05:27:56Z</dcterms:created>
  <dcterms:modified xsi:type="dcterms:W3CDTF">2013-11-10T07:58:37Z</dcterms:modified>
</cp:coreProperties>
</file>